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8288000" cy="10287000"/>
  <p:notesSz cx="6858000" cy="9926638"/>
  <p:defaultTextStyle>
    <a:defPPr>
      <a:defRPr lang="ru-RU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C69C7A-902A-426E-B348-D320B5E80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4015519-2883-4360-8C2B-0B7D82391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F344-9CAF-4CE8-914D-BE438D132634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86C3999-EB08-4216-9197-4C23B355B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9C9C98B-9F1C-4B4D-9C47-C806881CB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3B0D8-CBEF-490E-9185-FD99AEBC26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732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C74BF6E-9468-434C-BE29-AB1A62AF0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EE8C08A-5D5D-40F1-86BC-DF79478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C39900A-345D-4DE6-89D3-5C3D919BB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7F344-9CAF-4CE8-914D-BE438D132634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6F4B1ED-77DB-4413-AD82-EBDEB40482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9745DD9-77B9-478E-ADE6-ACD8764B85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3B0D8-CBEF-490E-9185-FD99AEBC26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151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8EEFE09A-47D8-43A3-B956-10E28738F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B82357C-A54C-4173-A72F-DDC8B7D42D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203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F244CD04-A2EC-4E0E-B6F3-91B2D5E83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77C1C1F-5C03-4A8C-9C16-3489D9DA7E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858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B33661AB-1018-4904-B498-3E635434B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ECB4457-AA13-4A07-A4C5-F831078A15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207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07979B48-4C99-43DA-B584-55F083D54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B3B1F20-2B46-4A08-9454-2049B4105C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400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7D39B7D1-7DE2-4ACC-A0D9-E46E59C46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CE28F1A-BCBB-444E-A870-24BC79C452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530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C2CD8878-DEA0-4625-AA37-C1C9C9A29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53EEBC3-770D-47ED-9600-1DAF60790D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259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45F279E0-1741-4088-93EC-19BAA4CA9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A8C1407-416C-4DEF-9BEE-A87CA15BDB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948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7A03C511-C7B5-40FF-93CD-B359BA565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5803977-36A5-4A7F-B276-45B7009A7A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798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49A70858-7CD4-4E31-850B-4E8CC4827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F8C06BC-D014-47E4-AC6B-1A05238C66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207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1D9A61BD-65DF-4FE3-A33E-A76C4DDDF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2170BD0-703F-4C1C-B9A2-493DED736D2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7795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807321F7-4471-4CC1-BEC2-325CB146E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4BE0F47-C9DD-412E-A6E9-62E1B552ECF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67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ED890136-F90D-4AA0-9C22-F8D51879E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BF0A9F5-4370-4230-BDF5-F0749BACCD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3845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2142FCBC-C4AC-490F-9F0D-FA4137C6C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93249A7-6AB9-4DDD-A32C-D34838E1DC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4827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BEA48E80-42B8-49C1-B088-C32A26477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6EAE777-C62A-4C0E-A7BD-8AC1D9BB29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3348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0836F578-54A7-4059-98CF-161FEB08C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23E3266-B599-441A-A0D5-31A99A323E3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903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E7FAEF0B-9724-4BE1-AD9D-6DD5DE1BC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308E443-A413-4139-AE3C-538258041B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987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3992624A-FA33-4C3F-9B20-52BA7E522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14189F5-6DEB-400D-879C-02628E6863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55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A34EB1E9-32BE-48E5-A128-369AF448C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9A74FC9-01D1-499C-9894-411A62B424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462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CF17CEF7-2431-4A85-94C3-B98607E43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B6DD7EA-7650-4497-AC26-FEBBCACAC0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864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3D7118D1-31A8-4724-9449-0588B9AFD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725BE5C-155E-4B18-B5D2-385D8F60B2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631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B890BEAF-C048-4B1F-A462-AF364298A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5093925-A560-4600-B541-78226A9535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476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BA6FB141-D1C2-4625-B925-44323641F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F62CFC7-32FF-4DDD-A9AA-C155BA0AB5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2654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Произвольный</PresentationFormat>
  <Paragraphs>0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Щеблыкина Александра Андреевна</dc:creator>
  <cp:lastModifiedBy>Пользователь</cp:lastModifiedBy>
  <cp:revision>1</cp:revision>
  <dcterms:created xsi:type="dcterms:W3CDTF">2024-09-04T16:13:22Z</dcterms:created>
  <dcterms:modified xsi:type="dcterms:W3CDTF">2024-09-13T11:27:06Z</dcterms:modified>
</cp:coreProperties>
</file>